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6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1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66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F61EF-551E-4F8A-6AE9-96E20B388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D8FBB-DE37-B655-0F12-44F9ADD99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1CE25-9539-031C-BBA7-86A877CC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77FB-3E49-4C2C-A8F2-E94371D0D0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6502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8680A-574A-CFDD-52D4-DBCB4AC13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09D18-59AE-4A6B-6ECE-E3C4289E2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EF81D-61E9-04A5-863E-82FB40C45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94C2E-17D4-4545-B67A-524F679D7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198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50496-D14D-1EE3-C0F9-46E7EDE22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67673-BB85-DA0E-5D9F-E101E0EED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39E35-85A5-B4FC-C629-DC8C4DC5B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A3C2-8F31-43D5-94AD-E48BC983A4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351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51CEB-8473-147E-BF57-07B25540A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A1A49-0F55-90C3-4AC9-5C9E5E6AE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5D9F5-1909-495E-90C1-C80B16E7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C1552-3F38-48D5-A0D3-6CF19F90F4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81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69DE1-6299-0ACA-7A79-821515BEF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3898D-D307-58F1-56D7-6418F18C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29316-EC2A-575B-48FB-67156ADF6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AC66-402D-4181-A3C4-0438EC8CBB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17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22EB6D-FAAB-F554-3A25-5203D3FC7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9362AB-2E46-20E9-22B4-2FC091BE8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5C918F-39E4-4D0F-62AA-2FF7A115B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BD342-CBA8-4DDD-826A-6D41B1EB2B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2769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82CE109-3811-2FCE-D8F4-062DB7E4A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D71040F-1E1C-8372-406D-322F58E66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890302-3A99-D252-CDFD-607A6FA38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E2B4C-388A-4945-8514-46D8205C6D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7306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FFC578C-FD73-30B8-7402-5E6B7E6FE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2047F34-5B8A-532C-B6FB-A8FBAA317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74AF03-82B1-D286-F6F6-2B940A014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CFE91-D354-4946-B4A2-C1859B50A1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284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71A09B-2C6C-084D-3329-38E434861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0D8C36-C66F-7121-DCB6-EF4034C29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75981C-970F-7B9D-BB6E-3A4DF92CF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CFE2A-9BF9-4CD4-BC21-2971EF1383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978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609B13-4AA8-4B1C-271D-CCCE36FA5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765D8A-D5B1-6EAC-761C-3DC236B7B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6C3613-D7C0-A3DE-835D-1D0D6120E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7156B-5BEE-4721-9005-C343865FF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770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757F03-E383-9404-C0F8-A51FE12C7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82D501-CCD6-E864-00B8-3E7E9C0FE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93ED20-6FCB-3E45-B2B5-5947B56A5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E8713-C8DC-43B0-ADC0-461DEA6C4B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0511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D113EAF-C852-0115-A85E-6146EE0A23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B5076B-3DD9-7377-B3D6-07D493A187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6DA5D-6F64-07A1-012C-3218739D91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9E89C-BB73-22FD-D55F-7F5C02A7D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BEF7F-5CF0-B6EF-9935-BE0340A7D0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F0D234-DA2B-40EE-8677-C1434A587F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82CFBA6-4156-B0B2-CE0F-DE4E8300A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4540"/>
            <a:ext cx="9144000" cy="290892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King </a:t>
            </a:r>
            <a:r>
              <a:rPr lang="en-AU" altLang="en-US" sz="4000" dirty="0"/>
              <a:t>of my life, I crown thee now,</a:t>
            </a:r>
            <a:br>
              <a:rPr lang="en-AU" altLang="en-US" sz="4000" dirty="0"/>
            </a:br>
            <a:r>
              <a:rPr lang="en-AU" altLang="en-US" sz="4000" dirty="0"/>
              <a:t>Thine shall the glory be;</a:t>
            </a:r>
            <a:br>
              <a:rPr lang="en-AU" altLang="en-US" sz="4000" dirty="0"/>
            </a:br>
            <a:r>
              <a:rPr lang="en-AU" altLang="en-US" sz="4000" dirty="0"/>
              <a:t>Lest I forget thy</a:t>
            </a:r>
            <a:r>
              <a:rPr lang="en-US" altLang="en-US" sz="4000" dirty="0"/>
              <a:t> </a:t>
            </a:r>
            <a:r>
              <a:rPr lang="en-AU" altLang="en-US" sz="4000" dirty="0"/>
              <a:t>thorn</a:t>
            </a:r>
            <a:r>
              <a:rPr lang="en-US" altLang="en-US" sz="4000" dirty="0"/>
              <a:t> </a:t>
            </a:r>
            <a:r>
              <a:rPr lang="en-AU" altLang="en-US" sz="4000" dirty="0"/>
              <a:t>crowned brow,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1FB97B8-32CC-2D99-33EA-960854511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Lest I forget Gethsemane,</a:t>
            </a:r>
            <a:br>
              <a:rPr lang="en-AU" altLang="en-US" sz="4000" dirty="0"/>
            </a:br>
            <a:r>
              <a:rPr lang="en-AU" altLang="en-US" sz="4000" dirty="0"/>
              <a:t>Lest I forget thine agony,</a:t>
            </a:r>
            <a:br>
              <a:rPr lang="en-AU" altLang="en-US" sz="4000" dirty="0"/>
            </a:br>
            <a:r>
              <a:rPr lang="en-AU" altLang="en-US" sz="4000" dirty="0"/>
              <a:t>Lest I forget thy love to me,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0F79EC6-4CD8-B6BC-0E3B-686083641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024335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endParaRPr lang="en-US" altLang="en-US" sz="2000" dirty="0"/>
          </a:p>
          <a:p>
            <a:r>
              <a:rPr lang="en-AU" altLang="en-US" sz="4000" dirty="0"/>
              <a:t>Show me the tomb where thou </a:t>
            </a:r>
            <a:r>
              <a:rPr lang="en-AU" altLang="en-US" sz="4000" dirty="0" err="1"/>
              <a:t>wast</a:t>
            </a:r>
            <a:r>
              <a:rPr lang="en-AU" altLang="en-US" sz="4000" dirty="0"/>
              <a:t> laid,</a:t>
            </a:r>
            <a:br>
              <a:rPr lang="en-AU" altLang="en-US" sz="4000" dirty="0"/>
            </a:br>
            <a:r>
              <a:rPr lang="en-AU" altLang="en-US" sz="4000" dirty="0"/>
              <a:t>Tenderly mourned and wept;</a:t>
            </a:r>
            <a:br>
              <a:rPr lang="en-AU" altLang="en-US" sz="4000" dirty="0"/>
            </a:br>
            <a:r>
              <a:rPr lang="en-AU" altLang="en-US" sz="4000" dirty="0"/>
              <a:t>Angels in robes of light arrayed</a:t>
            </a:r>
            <a:br>
              <a:rPr lang="en-AU" altLang="en-US" sz="4000" dirty="0"/>
            </a:br>
            <a:r>
              <a:rPr lang="en-AU" altLang="en-US" sz="4000" dirty="0"/>
              <a:t>Guarded thee whilst thou slept.</a:t>
            </a:r>
            <a:endParaRPr lang="en-A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1FB97B8-32CC-2D99-33EA-960854511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Lest I forget Gethsemane,</a:t>
            </a:r>
            <a:br>
              <a:rPr lang="en-AU" altLang="en-US" sz="4000" dirty="0"/>
            </a:br>
            <a:r>
              <a:rPr lang="en-AU" altLang="en-US" sz="4000" dirty="0"/>
              <a:t>Lest I forget thine agony,</a:t>
            </a:r>
            <a:br>
              <a:rPr lang="en-AU" altLang="en-US" sz="4000" dirty="0"/>
            </a:br>
            <a:r>
              <a:rPr lang="en-AU" altLang="en-US" sz="4000" dirty="0"/>
              <a:t>Lest I forget thy love to me,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5416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86A2235-C97F-1283-1805-97E646AD47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8860"/>
            <a:ext cx="9144000" cy="2520280"/>
          </a:xfrm>
        </p:spPr>
        <p:txBody>
          <a:bodyPr/>
          <a:lstStyle/>
          <a:p>
            <a:r>
              <a:rPr lang="en-AU" altLang="en-US" sz="2000" dirty="0"/>
              <a:t>Verse </a:t>
            </a:r>
            <a:r>
              <a:rPr lang="en-US" altLang="en-US" sz="2000" dirty="0"/>
              <a:t>3</a:t>
            </a:r>
            <a:br>
              <a:rPr lang="en-AU" altLang="en-US" sz="1050" dirty="0"/>
            </a:br>
            <a:r>
              <a:rPr lang="en-AU" altLang="en-US" sz="4000" dirty="0"/>
              <a:t>Lead me, like Mary, through the gloom,</a:t>
            </a:r>
            <a:br>
              <a:rPr lang="en-AU" altLang="en-US" sz="4000" dirty="0"/>
            </a:br>
            <a:r>
              <a:rPr lang="en-AU" altLang="en-US" sz="4000" dirty="0"/>
              <a:t>Come with a gift to thee;</a:t>
            </a:r>
            <a:br>
              <a:rPr lang="en-AU" altLang="en-US" sz="4000" dirty="0"/>
            </a:br>
            <a:r>
              <a:rPr lang="en-AU" altLang="en-US" sz="4000" dirty="0"/>
              <a:t>Show to me now the empty tomb,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1FB97B8-32CC-2D99-33EA-960854511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Lest I forget Gethsemane,</a:t>
            </a:r>
            <a:br>
              <a:rPr lang="en-AU" altLang="en-US" sz="4000" dirty="0"/>
            </a:br>
            <a:r>
              <a:rPr lang="en-AU" altLang="en-US" sz="4000" dirty="0"/>
              <a:t>Lest I forget thine agony,</a:t>
            </a:r>
            <a:br>
              <a:rPr lang="en-AU" altLang="en-US" sz="4000" dirty="0"/>
            </a:br>
            <a:r>
              <a:rPr lang="en-AU" altLang="en-US" sz="4000" dirty="0"/>
              <a:t>Lest I forget thy love to me,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33180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1FD8E33-D804-4E10-58CB-B3E7F3FE0B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</a:t>
            </a:r>
            <a:r>
              <a:rPr lang="en-US" altLang="en-US" sz="2000" dirty="0"/>
              <a:t>4</a:t>
            </a:r>
            <a:br>
              <a:rPr lang="en-AU" altLang="en-US" sz="1000" dirty="0"/>
            </a:br>
            <a:r>
              <a:rPr lang="en-AU" altLang="en-US" sz="4000" dirty="0"/>
              <a:t>May I be willing, Lord, to bear</a:t>
            </a:r>
            <a:br>
              <a:rPr lang="en-AU" altLang="en-US" sz="4000" dirty="0"/>
            </a:br>
            <a:r>
              <a:rPr lang="en-AU" altLang="en-US" sz="4000" dirty="0"/>
              <a:t>Daily my cross for thee,</a:t>
            </a:r>
            <a:br>
              <a:rPr lang="en-AU" altLang="en-US" sz="4000" dirty="0"/>
            </a:br>
            <a:r>
              <a:rPr lang="en-AU" altLang="en-US" sz="4000" dirty="0"/>
              <a:t>Even thy cup of grief to share;</a:t>
            </a:r>
            <a:br>
              <a:rPr lang="en-AU" altLang="en-US" sz="4000" dirty="0"/>
            </a:br>
            <a:r>
              <a:rPr lang="en-AU" altLang="en-US" sz="4000" dirty="0"/>
              <a:t>Thou hast borne all for me.</a:t>
            </a:r>
            <a:endParaRPr lang="en-AU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1FB97B8-32CC-2D99-33EA-960854511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Lest I forget Gethsemane,</a:t>
            </a:r>
            <a:br>
              <a:rPr lang="en-AU" altLang="en-US" sz="4000" dirty="0"/>
            </a:br>
            <a:r>
              <a:rPr lang="en-AU" altLang="en-US" sz="4000" dirty="0"/>
              <a:t>Lest I forget thine agony,</a:t>
            </a:r>
            <a:br>
              <a:rPr lang="en-AU" altLang="en-US" sz="4000" dirty="0"/>
            </a:br>
            <a:r>
              <a:rPr lang="en-AU" altLang="en-US" sz="4000" dirty="0"/>
              <a:t>Lest I forget thy love to me,</a:t>
            </a:r>
            <a:br>
              <a:rPr lang="en-AU" altLang="en-US" sz="4000" dirty="0"/>
            </a:br>
            <a:r>
              <a:rPr lang="en-AU" altLang="en-US" sz="4000" dirty="0"/>
              <a:t>Lead me to Calvary.</a:t>
            </a:r>
          </a:p>
          <a:p>
            <a:endParaRPr lang="en-AU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8F65AE7-66DD-713D-E68A-FEBCD48DC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659438"/>
            <a:ext cx="67691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3253083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Jennie Evelyn Hussey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1921 Renewed 1949 Hope Publishing Company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892697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290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117  King of my life, I crown thee now, Thine shall the glory be; Lest I forget thy thorn‑crowned brow, Lead me to Calvary.</dc:title>
  <dc:creator>Perth Fortress Salvos</dc:creator>
  <cp:lastModifiedBy>Narelle Wheaton</cp:lastModifiedBy>
  <cp:revision>7</cp:revision>
  <dcterms:created xsi:type="dcterms:W3CDTF">1999-03-23T02:36:42Z</dcterms:created>
  <dcterms:modified xsi:type="dcterms:W3CDTF">2023-06-12T03:05:30Z</dcterms:modified>
</cp:coreProperties>
</file>